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3310776-4C1D-4115-BC98-892D804CB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16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33D3026-4CB0-4F29-8931-24608FAE1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01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288DB2-DA63-42ED-911C-78B9C77AD88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C9C67C-6C6D-4935-9433-333DBE5540C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D3425B-9812-4E8B-8CB0-DE4FB80F8A2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266EA6-88EF-48A5-8BC7-86DE478B9C63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4385368-01D7-4A70-9FFC-C6B3A9F9EC9E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1425837-C215-484A-9A58-F3BFE4C09FD3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87726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26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幔子裂開！看哪，耶穌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The veil is rent: Lo! Jesus stands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站立施恩座前！</a:t>
            </a:r>
          </a:p>
          <a:p>
            <a:pPr algn="ctr" eaLnBrk="1" hangingPunct="1"/>
            <a:r>
              <a:rPr lang="en-US" altLang="zh-TW" sz="2800" dirty="0"/>
              <a:t>Before the throne of grace;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手執香爐，馨香如雲，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And clouds of incense from His hands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榮耀充滿聖殿。</a:t>
            </a:r>
          </a:p>
          <a:p>
            <a:pPr algn="ctr" eaLnBrk="1" hangingPunct="1"/>
            <a:r>
              <a:rPr lang="en-US" altLang="zh-TW" sz="2800" dirty="0"/>
              <a:t>Fill all that glorious place.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000" b="1" dirty="0"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幔子裂開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VEIL IS RENT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6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祂的寶血，一次永遠，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His precious blood is sprinkled there,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座上、座前灑遍！</a:t>
            </a:r>
          </a:p>
          <a:p>
            <a:pPr algn="ctr" eaLnBrk="1" hangingPunct="1"/>
            <a:r>
              <a:rPr lang="en-US" altLang="zh-TW" sz="2800" dirty="0"/>
              <a:t>Before and on the throne;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祂的傷痕，在天宣告，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And His own wounds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declare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救贖大工完全！</a:t>
            </a:r>
          </a:p>
          <a:p>
            <a:pPr algn="ctr" eaLnBrk="1" hangingPunct="1"/>
            <a:r>
              <a:rPr lang="en-US" altLang="zh-TW" sz="2800" dirty="0"/>
              <a:t>The work that saves is done.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忽聞“成了！”聲音傳自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“</a:t>
            </a:r>
            <a:r>
              <a:rPr lang="zh-TW" altLang="en-US" sz="2800" dirty="0"/>
              <a:t> </a:t>
            </a:r>
            <a:r>
              <a:rPr lang="en-US" altLang="zh-TW" sz="2800" dirty="0" err="1"/>
              <a:t>’Tis</a:t>
            </a:r>
            <a:r>
              <a:rPr lang="en-US" altLang="zh-TW" sz="2800" dirty="0"/>
              <a:t> finished!” on the cross He said,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痛苦流血山丘</a:t>
            </a:r>
            <a:r>
              <a:rPr lang="en-US" altLang="zh-TW" dirty="0">
                <a:latin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TW" sz="2800" dirty="0"/>
              <a:t>In agonies and blood;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救贖成功，今在父前，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finished! Now He lives to plead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長遠活著祈求。</a:t>
            </a:r>
          </a:p>
          <a:p>
            <a:pPr algn="ctr" eaLnBrk="1" hangingPunct="1"/>
            <a:r>
              <a:rPr lang="en-US" altLang="zh-TW" sz="2800" dirty="0"/>
              <a:t>Before the face of God.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en-US" altLang="zh-TW" dirty="0">
                <a:latin typeface="標楷體" pitchFamily="65" charset="-120"/>
              </a:rPr>
              <a:t>“</a:t>
            </a:r>
            <a:r>
              <a:rPr lang="zh-TW" altLang="en-US" dirty="0">
                <a:latin typeface="標楷體" pitchFamily="65" charset="-120"/>
              </a:rPr>
              <a:t>成了！”此聲安息我魂，</a:t>
            </a:r>
            <a:r>
              <a:rPr lang="zh-TW" altLang="en-US" dirty="0"/>
              <a:t> </a:t>
            </a:r>
            <a:endParaRPr lang="en-US" altLang="zh-TW" dirty="0"/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finished! Here our souls can rest,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救恩永不敗退；</a:t>
            </a:r>
          </a:p>
          <a:p>
            <a:pPr algn="ctr" eaLnBrk="1" hangingPunct="1"/>
            <a:r>
              <a:rPr lang="en-US" altLang="zh-TW" sz="2800" dirty="0"/>
              <a:t>His work can never fail;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更美祭物，永遠祭司，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By Him, our Sacrifice and Priest,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率領進入幔內。</a:t>
            </a:r>
          </a:p>
          <a:p>
            <a:pPr algn="ctr" eaLnBrk="1" hangingPunct="1"/>
            <a:r>
              <a:rPr lang="en-US" altLang="zh-TW" sz="2800" dirty="0"/>
              <a:t>We enter thru the veil.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我們既蒙寶血所灑，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Within the holiest of all,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坦然進入幔內；</a:t>
            </a:r>
          </a:p>
          <a:p>
            <a:pPr algn="ctr" eaLnBrk="1" hangingPunct="1"/>
            <a:r>
              <a:rPr lang="en-US" altLang="zh-TW" sz="2800" dirty="0"/>
              <a:t>Cleansed by His precious blood,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施恩座前，完全俯伏，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Before the throne we prostrate fall,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神阿！惟祢是配！</a:t>
            </a:r>
          </a:p>
          <a:p>
            <a:pPr algn="ctr" eaLnBrk="1" hangingPunct="1"/>
            <a:r>
              <a:rPr lang="en-US" altLang="zh-TW" sz="2800" dirty="0"/>
              <a:t>And worship Thee, our God.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靠著寶血，奉主聖名，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Boldly our heart and voice we raise,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揚起無懼禱聲；</a:t>
            </a:r>
          </a:p>
          <a:p>
            <a:pPr algn="ctr" eaLnBrk="1" hangingPunct="1"/>
            <a:r>
              <a:rPr lang="en-US" altLang="zh-TW" sz="2800" dirty="0"/>
              <a:t>His name, His blood, our plea;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靠著基督，上達於祢，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Assured our prayers and songs of praise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讚美之歌上升。</a:t>
            </a:r>
          </a:p>
          <a:p>
            <a:pPr algn="ctr" eaLnBrk="1" hangingPunct="1"/>
            <a:r>
              <a:rPr lang="en-US" altLang="zh-TW" sz="2800" dirty="0"/>
              <a:t>Ascend, by Him, to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484</TotalTime>
  <Words>391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H138  幔子裂開  THE VEIL IS RENT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54</cp:revision>
  <dcterms:created xsi:type="dcterms:W3CDTF">2001-04-19T19:07:54Z</dcterms:created>
  <dcterms:modified xsi:type="dcterms:W3CDTF">2017-08-02T05:49:41Z</dcterms:modified>
</cp:coreProperties>
</file>